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1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94660"/>
  </p:normalViewPr>
  <p:slideViewPr>
    <p:cSldViewPr snapToGrid="0">
      <p:cViewPr varScale="1">
        <p:scale>
          <a:sx n="48" d="100"/>
          <a:sy n="48" d="100"/>
        </p:scale>
        <p:origin x="129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E410B-7EAA-95F3-D0A8-3D9713D05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348F15-BA96-C6B1-2A11-74E0DBAF1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E2BAC-2FE5-0ECD-7920-54DDF145C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9DAD-A7E1-4744-B3EC-FD5339B6081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0DD8E-A957-089A-6204-79EA5A64C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0AECF-DD9F-7E10-6F5A-901A08520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8BB9-4647-4CD2-977F-21D02B4C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6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CC3CD-76F5-F060-FD28-2EB9BFF3B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81E947-35D6-F33C-85A0-A44948CA2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80F67-74C3-5E19-78B0-503B1BD05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9DAD-A7E1-4744-B3EC-FD5339B6081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E1BAF-4002-0B2E-ABB7-02CF55F4C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9117D-B857-2E82-56F0-56F20BDF4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8BB9-4647-4CD2-977F-21D02B4C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13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9ACAA0-0B0C-8970-02A8-713D0EB011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04FF55-7A70-E798-1473-4B42E5770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EA5AD-69A0-F6F6-BF75-F6135FFB8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9DAD-A7E1-4744-B3EC-FD5339B6081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89782-7A22-9D14-01AF-A5AD9DB88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60BE2-0377-C8C2-EBA1-5562475AE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8BB9-4647-4CD2-977F-21D02B4C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25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3A839-B6C7-9B17-252E-825849CB1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56A74B-37F2-413C-D3C3-FDFF8B288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3823B-0D6A-E2B3-A006-35CD33011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208C-BBD7-43D3-AE76-20A4E84D98D4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682CA-E3F8-DF5A-1EC7-D8949EB3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44884-74CE-52BE-9BE6-63DAFB6AB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65310-D31B-4E4E-85CF-38349262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85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5FE20-CA60-01CE-03BE-5D5248F40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9F570-2A0E-7A53-BC18-4D4A6CEE9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82E8E-6C75-3AB5-8AAB-BD2731B7B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208C-BBD7-43D3-AE76-20A4E84D98D4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26B0E-C581-F8D4-C168-542B9F5D0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F59AE-98BE-6478-7682-A700DF8B7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65310-D31B-4E4E-85CF-38349262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4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9A08-A6BF-D107-4285-B4DFE986A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C369A-23B5-9C3B-1F9F-C3E3107D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270C6-7B25-15EC-CF42-2FF5A2D6C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208C-BBD7-43D3-AE76-20A4E84D98D4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D1050-AF04-BF11-5496-50EAF3C8C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1B1E7-6684-7D63-1601-BBB5833C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65310-D31B-4E4E-85CF-38349262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13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2FFA6-40CA-8CCE-DB93-533CC3569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93BD7-0BC7-4409-D470-A4A76586A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8CF97-B70C-58BA-6079-49E086DAB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31B2D-6814-728F-306C-C7BC18A8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208C-BBD7-43D3-AE76-20A4E84D98D4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B2230-2744-7D30-BC7B-694EF4D77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F3E2B8-94E3-F11D-10BF-6E513BA5E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65310-D31B-4E4E-85CF-38349262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75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47628-0D71-0E0C-3FB5-703D1636A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4E0A4-9FC2-74E8-B7C4-E0770EFC7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993DA8-DD23-764E-DDFC-81FA7DAE5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BDD81-E718-B252-56BC-790B00A120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A9EA54-5998-A70C-5F42-A16B204FE0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78EA63-7E0F-3818-DA10-391334F80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208C-BBD7-43D3-AE76-20A4E84D98D4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DD10DB-4971-1CD1-CB26-C2C61D421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58C2B5-30E6-192A-616D-C5851ACF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65310-D31B-4E4E-85CF-38349262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78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AF74A-45CD-3849-2D73-47E409F35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A88ACE-DAA1-8462-EF54-8C15E770D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208C-BBD7-43D3-AE76-20A4E84D98D4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732FF-F8CF-CD53-2A59-DF695A26E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747DF-24AD-04E5-AC42-46151735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65310-D31B-4E4E-85CF-38349262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02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BD46E-30D0-9180-333F-AB58AB33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208C-BBD7-43D3-AE76-20A4E84D98D4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EEC504-E649-D100-CE03-FC6BE3A61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540A0-9613-27B4-729B-C4D62FD4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65310-D31B-4E4E-85CF-38349262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79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CF197-31C4-DAC3-06B7-3F13DE367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F64C5-93A7-7109-A1C0-D6A44C007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CCBE06-E252-2123-FDC1-23AE3BFD2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D5E740-2055-6414-FF86-2A54FD813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208C-BBD7-43D3-AE76-20A4E84D98D4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38B7E-6DE6-0798-3FF3-9B3C6F23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7B73F-F774-51E2-B66A-8D5997784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65310-D31B-4E4E-85CF-38349262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76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15FBB-545C-9C7D-6E3A-8FB07C437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086DE-0D19-C9DD-91E0-576436755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7D14B-A4B7-B1FC-8B5D-262F46817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9DAD-A7E1-4744-B3EC-FD5339B6081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42A31-C154-2EB5-5AE9-86364B1E7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5A803-7CA6-021A-7062-824AE73D4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8BB9-4647-4CD2-977F-21D02B4C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69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8E3EE-5F0B-55DC-3BD1-1033D50CA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A92CF-368D-A72E-6D5B-8CEFD9666C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613EE-0C7B-959C-CE55-0D70E3175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AECEA-E7F4-B8E2-6915-7D9734B38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208C-BBD7-43D3-AE76-20A4E84D98D4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4A172-4582-0FD2-1B40-7C593BE6D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DDC97-22E1-4F0D-268D-2730567D0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65310-D31B-4E4E-85CF-38349262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87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E75CC-1793-1694-1C6E-D438A562E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F04A30-EAED-288B-07F4-B7C3DD842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03FE2-215E-EE15-E43E-BC7132FE3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208C-BBD7-43D3-AE76-20A4E84D98D4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E5352-1C48-5F44-36E3-B6954B69D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160DE-D92A-17D1-A05E-14408A91C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65310-D31B-4E4E-85CF-38349262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94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028C1B-E373-4349-D136-29416FD63C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FD91C0-2E10-6E54-6E41-BBBDBF672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F98A6-F1AF-647B-1B6F-310ABDEDB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208C-BBD7-43D3-AE76-20A4E84D98D4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48640-DD25-6F5D-2D05-1FBA9746A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6C689-9E94-0928-8090-1AB9DA65D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65310-D31B-4E4E-85CF-38349262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40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B3626-6A91-25B5-A471-D78896C26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29758-9A18-32B8-211A-B0AF4D4D6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0C157-1F84-AF3B-9CEC-487426C4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9DAD-A7E1-4744-B3EC-FD5339B6081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45029-B07D-AB7F-8299-C2DE16861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322E9-7EA3-AA60-7506-F15F4762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8BB9-4647-4CD2-977F-21D02B4C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3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F1DDF-6DC6-2155-A9A8-5546E8D97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16ABD-86C4-B856-A820-E572C2CD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AE41A-4EC8-DF9F-49CC-E955AE917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217AD-9035-4103-714C-4B6A870A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9DAD-A7E1-4744-B3EC-FD5339B6081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61F29-C3C5-A94F-9D6C-1517EB9FC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34D340-3DC2-470E-2686-6C42CFFC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8BB9-4647-4CD2-977F-21D02B4C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12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B5EEA-662E-91A7-4B21-B8ADD7628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2A972-2712-575F-B547-98DA7EFFF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0ABEB4-4FA3-A539-CCC4-1519DBB66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DFB694-EE1C-9DE9-2BC6-0D81200FC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31EF79-881F-E15C-A51F-0C9A84834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46CDD3-8925-EBD2-39A9-31D345E18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9DAD-A7E1-4744-B3EC-FD5339B6081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4C990E-75E7-8746-F54E-0E0654827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E459E6-BF2E-E07A-82BE-CDE629A8F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8BB9-4647-4CD2-977F-21D02B4C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14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4E3D9-5393-43EA-3056-2B707CB48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2090CD-F0ED-86CF-16EB-FD6652C30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9DAD-A7E1-4744-B3EC-FD5339B6081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659F5-6D35-163F-D58C-0725F2DCD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0394A-6A57-1824-EF7A-718DD5ABA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8BB9-4647-4CD2-977F-21D02B4C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37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458741-5EBC-BDE2-0B48-77295E0E3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9DAD-A7E1-4744-B3EC-FD5339B6081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E8D1BE-E6C8-2F86-DE4E-A76C74404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E5F0B-2061-BFDB-ECB0-B9CB11FCE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8BB9-4647-4CD2-977F-21D02B4C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79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AC73B-3414-6099-9A68-E34711A26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00421-2FF3-A54A-16E2-F9C2583E0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C4AF67-99B2-6ACF-4E70-C0BC4D07E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FF2058-B4C2-CF79-7331-1073634AE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9DAD-A7E1-4744-B3EC-FD5339B6081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DDDE99-4FC3-A73C-0278-1B7E6EAC5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F9A84-3C0B-B68F-207B-B83CDC104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8BB9-4647-4CD2-977F-21D02B4C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3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57BB2-C2DC-FD01-E9C4-A81A3E16B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1EFFAC-C220-2B6A-A250-34D5DD082C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86A037-5121-99B2-20EB-EB1FA20D4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5EE04-58CA-7B0A-FCD1-952ADEA0C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9DAD-A7E1-4744-B3EC-FD5339B6081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57F1-EA66-F38F-7360-E9A309173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5AC68-F5E4-8977-29F3-C185B3DD7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8BB9-4647-4CD2-977F-21D02B4C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93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05F1A4-5604-9B11-CCB3-3DB4D1C7B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EDECA-6FD6-26BB-0B7A-1CA7250B2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62CAA-37B8-A4A0-9B2D-293485E58C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B09DAD-A7E1-4744-B3EC-FD5339B6081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F8096-1AD0-EA54-85B9-13DDAC687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CF80E-B7A5-64E0-716C-D1C2DB398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508BB9-4647-4CD2-977F-21D02B4C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98F6B8-58AF-1ADF-687B-6AB29247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5B38D-207E-EE87-4EED-CCF4ACE7D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89958-FDEA-DC40-0A46-50990549A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E5208C-BBD7-43D3-AE76-20A4E84D98D4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73D1D-83B6-595D-7490-5340BDC9A8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E9C57-BB0D-C7D9-6CA3-0CF7CF206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665310-D31B-4E4E-85CF-38349262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3F18E1-A70E-F00D-9C4E-517784F79E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11252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DC1F7-6330-A292-17F9-63D08A12B2BC}"/>
              </a:ext>
            </a:extLst>
          </p:cNvPr>
          <p:cNvSpPr txBox="1"/>
          <p:nvPr/>
        </p:nvSpPr>
        <p:spPr>
          <a:xfrm>
            <a:off x="131132" y="5125548"/>
            <a:ext cx="5027283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Bus Stalls: 6 (with sawtooth layout)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Bus Stalls: 8-10 (parallel)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Bus Zone would be closed to public traffic.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Minimal removal of parking spots.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Buses required to traverse through lots.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Likely need improvements or signal on Beauregard.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4D2070-C04B-EA55-9F04-F50D146B18F5}"/>
              </a:ext>
            </a:extLst>
          </p:cNvPr>
          <p:cNvSpPr/>
          <p:nvPr/>
        </p:nvSpPr>
        <p:spPr>
          <a:xfrm>
            <a:off x="0" y="0"/>
            <a:ext cx="12192000" cy="63873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	Alternative - 1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E8600E-D416-7AB3-C435-11D557CF3839}"/>
              </a:ext>
            </a:extLst>
          </p:cNvPr>
          <p:cNvSpPr txBox="1"/>
          <p:nvPr/>
        </p:nvSpPr>
        <p:spPr>
          <a:xfrm rot="3241008">
            <a:off x="2424743" y="4210647"/>
            <a:ext cx="2864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SEMINARY 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5D6E39-CDE0-B077-C0A6-9140AADB563C}"/>
              </a:ext>
            </a:extLst>
          </p:cNvPr>
          <p:cNvSpPr txBox="1"/>
          <p:nvPr/>
        </p:nvSpPr>
        <p:spPr>
          <a:xfrm rot="1405698">
            <a:off x="8982220" y="5134035"/>
            <a:ext cx="1767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STRATFORD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92E270-07E2-7D2B-9319-A1CD6E1B4779}"/>
              </a:ext>
            </a:extLst>
          </p:cNvPr>
          <p:cNvSpPr txBox="1"/>
          <p:nvPr/>
        </p:nvSpPr>
        <p:spPr>
          <a:xfrm rot="4989278">
            <a:off x="6149623" y="1822383"/>
            <a:ext cx="1767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SHERWOOD</a:t>
            </a:r>
          </a:p>
        </p:txBody>
      </p:sp>
    </p:spTree>
    <p:extLst>
      <p:ext uri="{BB962C8B-B14F-4D97-AF65-F5344CB8AC3E}">
        <p14:creationId xmlns:p14="http://schemas.microsoft.com/office/powerpoint/2010/main" val="3912309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0F8764-2988-51B4-CB6C-1D49780051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9462" b="3993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D58820-CC38-20B0-3BF1-9D256DEA311C}"/>
              </a:ext>
            </a:extLst>
          </p:cNvPr>
          <p:cNvSpPr/>
          <p:nvPr/>
        </p:nvSpPr>
        <p:spPr>
          <a:xfrm>
            <a:off x="0" y="0"/>
            <a:ext cx="12192000" cy="63873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	Alternative - 2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F938A6-E6E2-2FDD-76B9-AA19804AF79B}"/>
              </a:ext>
            </a:extLst>
          </p:cNvPr>
          <p:cNvSpPr txBox="1"/>
          <p:nvPr/>
        </p:nvSpPr>
        <p:spPr>
          <a:xfrm rot="19514357">
            <a:off x="3116897" y="1292863"/>
            <a:ext cx="183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BEAUREGARD ST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656535-2262-0540-E2F4-CEAFBE8A949A}"/>
              </a:ext>
            </a:extLst>
          </p:cNvPr>
          <p:cNvSpPr txBox="1"/>
          <p:nvPr/>
        </p:nvSpPr>
        <p:spPr>
          <a:xfrm rot="1405698">
            <a:off x="9009114" y="5376083"/>
            <a:ext cx="1767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STRATFORD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5AFD36-34CE-2A88-6DDE-B3A4D2701823}"/>
              </a:ext>
            </a:extLst>
          </p:cNvPr>
          <p:cNvSpPr txBox="1"/>
          <p:nvPr/>
        </p:nvSpPr>
        <p:spPr>
          <a:xfrm rot="1405698">
            <a:off x="7007243" y="2585826"/>
            <a:ext cx="1767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GRAHAM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3801BC-AA57-BC5F-5643-F5BBA6C9ADE0}"/>
              </a:ext>
            </a:extLst>
          </p:cNvPr>
          <p:cNvSpPr txBox="1"/>
          <p:nvPr/>
        </p:nvSpPr>
        <p:spPr>
          <a:xfrm rot="21268169">
            <a:off x="10442706" y="1440811"/>
            <a:ext cx="1767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MONTICELLO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3A6516-40C4-70DA-0C70-86AC46EF8E6A}"/>
              </a:ext>
            </a:extLst>
          </p:cNvPr>
          <p:cNvSpPr txBox="1"/>
          <p:nvPr/>
        </p:nvSpPr>
        <p:spPr>
          <a:xfrm rot="3241008">
            <a:off x="4324966" y="3658909"/>
            <a:ext cx="1349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SEMINARY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88A490-A8B8-6B18-E03B-9EC93BC9568B}"/>
              </a:ext>
            </a:extLst>
          </p:cNvPr>
          <p:cNvSpPr txBox="1"/>
          <p:nvPr/>
        </p:nvSpPr>
        <p:spPr>
          <a:xfrm>
            <a:off x="131132" y="4568453"/>
            <a:ext cx="5027283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Bus Stalls: 10+ (with sawtooth layout)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Bus Stalls: 14+ (parallel)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Bus Zone would be closed to public traffic.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Very limited bus vs. auto interaction.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Isolates parking stalls in front of Graham building.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Greater Distance from other buildings.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Buses required to traverse through lots.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Likely need improvements or signal on Beauregard.</a:t>
            </a:r>
          </a:p>
        </p:txBody>
      </p:sp>
    </p:spTree>
    <p:extLst>
      <p:ext uri="{BB962C8B-B14F-4D97-AF65-F5344CB8AC3E}">
        <p14:creationId xmlns:p14="http://schemas.microsoft.com/office/powerpoint/2010/main" val="2564739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0B3D91-1107-5F24-25F6-4EDF2274C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n aerial view of a city&#10;&#10;Description automatically generated">
            <a:extLst>
              <a:ext uri="{FF2B5EF4-FFF2-40B4-BE49-F238E27FC236}">
                <a16:creationId xmlns:a16="http://schemas.microsoft.com/office/drawing/2014/main" id="{F5EC1A96-A898-3510-FD9D-3DEE9363AF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408" b="1191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D450B4-055C-FD81-8546-E46B13683A30}"/>
              </a:ext>
            </a:extLst>
          </p:cNvPr>
          <p:cNvSpPr/>
          <p:nvPr/>
        </p:nvSpPr>
        <p:spPr>
          <a:xfrm>
            <a:off x="0" y="0"/>
            <a:ext cx="12192000" cy="63873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	Alternative - 3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A18DB-0CD5-6378-5BCB-9B794FBDC209}"/>
              </a:ext>
            </a:extLst>
          </p:cNvPr>
          <p:cNvSpPr txBox="1"/>
          <p:nvPr/>
        </p:nvSpPr>
        <p:spPr>
          <a:xfrm rot="3241008">
            <a:off x="2865107" y="4901230"/>
            <a:ext cx="2864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SEMINARY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05B74A-9CB9-7FA8-D175-D9E432E28D34}"/>
              </a:ext>
            </a:extLst>
          </p:cNvPr>
          <p:cNvSpPr txBox="1"/>
          <p:nvPr/>
        </p:nvSpPr>
        <p:spPr>
          <a:xfrm rot="1405698">
            <a:off x="5003686" y="2120526"/>
            <a:ext cx="1767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GRAHAM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D9679C-D6B5-087B-EA9E-8094E95EDC57}"/>
              </a:ext>
            </a:extLst>
          </p:cNvPr>
          <p:cNvSpPr txBox="1"/>
          <p:nvPr/>
        </p:nvSpPr>
        <p:spPr>
          <a:xfrm rot="1405698">
            <a:off x="6936363" y="4676834"/>
            <a:ext cx="1767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STRATFORD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09A9F4-841E-6E9C-5718-25965CD32087}"/>
              </a:ext>
            </a:extLst>
          </p:cNvPr>
          <p:cNvSpPr txBox="1"/>
          <p:nvPr/>
        </p:nvSpPr>
        <p:spPr>
          <a:xfrm rot="21268169">
            <a:off x="9474518" y="997058"/>
            <a:ext cx="1767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MONTICELLO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BF5AB9-81A7-502D-DF30-7F96B9469935}"/>
              </a:ext>
            </a:extLst>
          </p:cNvPr>
          <p:cNvSpPr txBox="1"/>
          <p:nvPr/>
        </p:nvSpPr>
        <p:spPr>
          <a:xfrm>
            <a:off x="115248" y="3045618"/>
            <a:ext cx="4193916" cy="3539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Bus Stalls: 7+ (with sawtooth layout)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Bus Stalls: 10+ (parallel)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Bus Zone would be closed to public traffic.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Very limited bus vs. auto interaction.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Very minimal bus vs. pedestrian interaction.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 need for intersection improvements to Beauregard.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Inner portion of bus zone could be one larger bus shelter.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More of a transit center feel.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All buses pass through Seminary Intersection.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Isolates some parking stalls.</a:t>
            </a:r>
          </a:p>
        </p:txBody>
      </p:sp>
    </p:spTree>
    <p:extLst>
      <p:ext uri="{BB962C8B-B14F-4D97-AF65-F5344CB8AC3E}">
        <p14:creationId xmlns:p14="http://schemas.microsoft.com/office/powerpoint/2010/main" val="1257292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71D6D8-794E-E333-5A76-CBAE78F31C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7" r="9037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30A727-67B0-DBE2-B5DD-2081F5A9BE16}"/>
              </a:ext>
            </a:extLst>
          </p:cNvPr>
          <p:cNvSpPr/>
          <p:nvPr/>
        </p:nvSpPr>
        <p:spPr>
          <a:xfrm>
            <a:off x="0" y="0"/>
            <a:ext cx="12192000" cy="63873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	Alternative - 4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DE1C85-B261-BC0B-B234-B092EAD2C821}"/>
              </a:ext>
            </a:extLst>
          </p:cNvPr>
          <p:cNvSpPr txBox="1"/>
          <p:nvPr/>
        </p:nvSpPr>
        <p:spPr>
          <a:xfrm rot="1405698">
            <a:off x="4460541" y="2062163"/>
            <a:ext cx="1767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GRAHAM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3BD9CD-F478-4EA0-5F19-D33268D7958A}"/>
              </a:ext>
            </a:extLst>
          </p:cNvPr>
          <p:cNvSpPr txBox="1"/>
          <p:nvPr/>
        </p:nvSpPr>
        <p:spPr>
          <a:xfrm rot="1405698">
            <a:off x="6897214" y="5561239"/>
            <a:ext cx="1767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STRATFORD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0184B4-4C39-3677-82AA-2E84C88B7C04}"/>
              </a:ext>
            </a:extLst>
          </p:cNvPr>
          <p:cNvSpPr txBox="1"/>
          <p:nvPr/>
        </p:nvSpPr>
        <p:spPr>
          <a:xfrm rot="21268169">
            <a:off x="8838354" y="723242"/>
            <a:ext cx="1767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MONTICELLO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79BF9E-FAD3-B816-C858-7489335649E5}"/>
              </a:ext>
            </a:extLst>
          </p:cNvPr>
          <p:cNvSpPr txBox="1"/>
          <p:nvPr/>
        </p:nvSpPr>
        <p:spPr>
          <a:xfrm>
            <a:off x="223801" y="3606044"/>
            <a:ext cx="4193916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Bus Stalls: 6+ (with sawtooth layout)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Bus Stalls: 10+ (parallel)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Minimal disruption to auto traffic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Inner portion of bus zone could be one larger bus shelter.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More of a transit center feel.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Consolidates busses to one location.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Requires busses to traverse through parking lot.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Bus zone not closed to public traffic.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May still require improvements to Beauregard. </a:t>
            </a:r>
          </a:p>
        </p:txBody>
      </p:sp>
    </p:spTree>
    <p:extLst>
      <p:ext uri="{BB962C8B-B14F-4D97-AF65-F5344CB8AC3E}">
        <p14:creationId xmlns:p14="http://schemas.microsoft.com/office/powerpoint/2010/main" val="2751552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7A7968-7686-27CB-E4DF-88EC1B453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638" b="-1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61E3AD-D823-30F0-1FAD-0A1D022730FA}"/>
              </a:ext>
            </a:extLst>
          </p:cNvPr>
          <p:cNvSpPr/>
          <p:nvPr/>
        </p:nvSpPr>
        <p:spPr>
          <a:xfrm>
            <a:off x="0" y="0"/>
            <a:ext cx="12192000" cy="63873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	Alternative - 5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297B9C-CD8E-0B35-8BBE-614C964D2347}"/>
              </a:ext>
            </a:extLst>
          </p:cNvPr>
          <p:cNvSpPr txBox="1"/>
          <p:nvPr/>
        </p:nvSpPr>
        <p:spPr>
          <a:xfrm rot="1405698">
            <a:off x="3964426" y="3656503"/>
            <a:ext cx="1767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GRAHAM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FD442A-E33A-F39C-2BEF-902615691BB0}"/>
              </a:ext>
            </a:extLst>
          </p:cNvPr>
          <p:cNvSpPr txBox="1"/>
          <p:nvPr/>
        </p:nvSpPr>
        <p:spPr>
          <a:xfrm>
            <a:off x="235763" y="4225071"/>
            <a:ext cx="4193916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Bus Stalls: 6 (with sawtooth layout)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Bus Stalls: 8 (parallel)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Consolidates busses to one location.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Requires busses to traverse through parking lot.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Some disruption to auto movements.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Isolates some parking stalls.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May still require improvements to Beauregard. </a:t>
            </a:r>
          </a:p>
        </p:txBody>
      </p:sp>
    </p:spTree>
    <p:extLst>
      <p:ext uri="{BB962C8B-B14F-4D97-AF65-F5344CB8AC3E}">
        <p14:creationId xmlns:p14="http://schemas.microsoft.com/office/powerpoint/2010/main" val="2132635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BB6B28-3A51-62AD-3871-D1C10EF790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" r="324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7A15EF-307F-F17F-FAD3-A2C9D1BB254D}"/>
              </a:ext>
            </a:extLst>
          </p:cNvPr>
          <p:cNvSpPr/>
          <p:nvPr/>
        </p:nvSpPr>
        <p:spPr>
          <a:xfrm>
            <a:off x="0" y="0"/>
            <a:ext cx="12192000" cy="63873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	Alternative - 6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837F8-DEB1-FEC6-0BD3-5A1BC5F098BB}"/>
              </a:ext>
            </a:extLst>
          </p:cNvPr>
          <p:cNvSpPr txBox="1"/>
          <p:nvPr/>
        </p:nvSpPr>
        <p:spPr>
          <a:xfrm rot="1405698">
            <a:off x="8572941" y="4524016"/>
            <a:ext cx="1767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GRAHAM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FECBC7-59F5-9E71-E31B-82A82D0D5DE4}"/>
              </a:ext>
            </a:extLst>
          </p:cNvPr>
          <p:cNvSpPr txBox="1"/>
          <p:nvPr/>
        </p:nvSpPr>
        <p:spPr>
          <a:xfrm rot="3241008">
            <a:off x="3745564" y="5266945"/>
            <a:ext cx="286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SEMINARY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3C1D90-8EDB-D557-1EEC-241207992990}"/>
              </a:ext>
            </a:extLst>
          </p:cNvPr>
          <p:cNvSpPr txBox="1"/>
          <p:nvPr/>
        </p:nvSpPr>
        <p:spPr>
          <a:xfrm>
            <a:off x="5800774" y="3429000"/>
            <a:ext cx="712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Green Space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C2835A-9D64-6925-006A-7A9D0C265DC8}"/>
              </a:ext>
            </a:extLst>
          </p:cNvPr>
          <p:cNvSpPr txBox="1"/>
          <p:nvPr/>
        </p:nvSpPr>
        <p:spPr>
          <a:xfrm rot="3241008">
            <a:off x="6321291" y="5851433"/>
            <a:ext cx="134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Commuter Lot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56334D-CCD6-A686-6E37-36B85E5CFE88}"/>
              </a:ext>
            </a:extLst>
          </p:cNvPr>
          <p:cNvSpPr txBox="1"/>
          <p:nvPr/>
        </p:nvSpPr>
        <p:spPr>
          <a:xfrm rot="3241008">
            <a:off x="7034568" y="5498126"/>
            <a:ext cx="134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Commuter Lot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4F8667-F987-5190-63E3-7B4331E9F0C1}"/>
              </a:ext>
            </a:extLst>
          </p:cNvPr>
          <p:cNvSpPr txBox="1"/>
          <p:nvPr/>
        </p:nvSpPr>
        <p:spPr>
          <a:xfrm rot="19514357">
            <a:off x="4666096" y="2198537"/>
            <a:ext cx="183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BEAUREGARD ST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967CFF-0088-36BE-61A3-CD9CB65016BA}"/>
              </a:ext>
            </a:extLst>
          </p:cNvPr>
          <p:cNvSpPr txBox="1"/>
          <p:nvPr/>
        </p:nvSpPr>
        <p:spPr>
          <a:xfrm>
            <a:off x="223801" y="2892812"/>
            <a:ext cx="4193916" cy="3539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Bus Stalls: 7+ (with sawtooth layout)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Bus Stalls: 12+ (parallel)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Minimal disruption to auto traffic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Inner portion of bus zone could be one larger bus shelter.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More of a transit center feel.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Consolidates busses to one location.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Safest option for auto and pedestrians.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Not centrally located.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All buses pass through Seminary Intersection.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Isolates some parking stalls.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Will require improvements/signal to Beauregard. </a:t>
            </a:r>
          </a:p>
        </p:txBody>
      </p:sp>
    </p:spTree>
    <p:extLst>
      <p:ext uri="{BB962C8B-B14F-4D97-AF65-F5344CB8AC3E}">
        <p14:creationId xmlns:p14="http://schemas.microsoft.com/office/powerpoint/2010/main" val="1902965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428b8579-21b3-4d48-948c-344713c6c4f4}" enabled="1" method="Standard" siteId="{b467145b-e9b5-4d22-a13d-8331f319ce09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448</Words>
  <Application>Microsoft Office PowerPoint</Application>
  <PresentationFormat>Widescreen</PresentationFormat>
  <Paragraphs>79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Meiryo</vt:lpstr>
      <vt:lpstr>Aptos</vt:lpstr>
      <vt:lpstr>Aptos Display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Mead and Hunt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Ashley Przybysz</dc:creator>
  <cp:lastModifiedBy>Kylie Anderson</cp:lastModifiedBy>
  <cp:revision>9</cp:revision>
  <dcterms:created xsi:type="dcterms:W3CDTF">2025-02-06T19:53:52Z</dcterms:created>
  <dcterms:modified xsi:type="dcterms:W3CDTF">2025-09-03T21:25:26Z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28b8579-21b3-4d48-948c-344713c6c4f4_Enabled">
    <vt:lpwstr>true</vt:lpwstr>
  </property>
  <property fmtid="{D5CDD505-2E9C-101B-9397-08002B2CF9AE}" pid="3" name="MSIP_Label_428b8579-21b3-4d48-948c-344713c6c4f4_SetDate">
    <vt:lpwstr>2025-02-06T23:02:13Z</vt:lpwstr>
  </property>
  <property fmtid="{D5CDD505-2E9C-101B-9397-08002B2CF9AE}" pid="4" name="MSIP_Label_428b8579-21b3-4d48-948c-344713c6c4f4_Method">
    <vt:lpwstr>Standard</vt:lpwstr>
  </property>
  <property fmtid="{D5CDD505-2E9C-101B-9397-08002B2CF9AE}" pid="5" name="MSIP_Label_428b8579-21b3-4d48-948c-344713c6c4f4_Name">
    <vt:lpwstr>defa4170-0d19-0005-0003-bc88714345d2</vt:lpwstr>
  </property>
  <property fmtid="{D5CDD505-2E9C-101B-9397-08002B2CF9AE}" pid="6" name="MSIP_Label_428b8579-21b3-4d48-948c-344713c6c4f4_SiteId">
    <vt:lpwstr>b467145b-e9b5-4d22-a13d-8331f319ce09</vt:lpwstr>
  </property>
  <property fmtid="{D5CDD505-2E9C-101B-9397-08002B2CF9AE}" pid="7" name="MSIP_Label_428b8579-21b3-4d48-948c-344713c6c4f4_ActionId">
    <vt:lpwstr>3aa91529-d0ac-47de-a18b-2c7641c1fedf</vt:lpwstr>
  </property>
  <property fmtid="{D5CDD505-2E9C-101B-9397-08002B2CF9AE}" pid="8" name="MSIP_Label_428b8579-21b3-4d48-948c-344713c6c4f4_ContentBits">
    <vt:lpwstr>0</vt:lpwstr>
  </property>
</Properties>
</file>